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9" r:id="rId2"/>
    <p:sldId id="276" r:id="rId3"/>
    <p:sldId id="285" r:id="rId4"/>
    <p:sldId id="290" r:id="rId5"/>
    <p:sldId id="286" r:id="rId6"/>
    <p:sldId id="293" r:id="rId7"/>
    <p:sldId id="271" r:id="rId8"/>
    <p:sldId id="272" r:id="rId9"/>
    <p:sldId id="281" r:id="rId10"/>
    <p:sldId id="273" r:id="rId11"/>
    <p:sldId id="284" r:id="rId12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89"/>
            <p14:sldId id="276"/>
            <p14:sldId id="285"/>
            <p14:sldId id="290"/>
            <p14:sldId id="286"/>
            <p14:sldId id="293"/>
          </p14:sldIdLst>
        </p14:section>
        <p14:section name="Untitled Section" id="{D57258EA-FEF7-4B32-A45A-656DA101D383}">
          <p14:sldIdLst>
            <p14:sldId id="271"/>
            <p14:sldId id="272"/>
            <p14:sldId id="281"/>
            <p14:sldId id="273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560" autoAdjust="0"/>
  </p:normalViewPr>
  <p:slideViewPr>
    <p:cSldViewPr>
      <p:cViewPr>
        <p:scale>
          <a:sx n="70" d="100"/>
          <a:sy n="70" d="100"/>
        </p:scale>
        <p:origin x="-1164" y="-9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21/11/2022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Administrator\Downloads\—Pngtree—vector orange flower pattern texture_17750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24" y="20022"/>
            <a:ext cx="9144000" cy="6837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375"/>
            <a:ext cx="9144000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85800" y="914400"/>
            <a:ext cx="7848600" cy="1898743"/>
          </a:xfrm>
          <a:prstGeom prst="rect">
            <a:avLst/>
          </a:prstGeom>
        </p:spPr>
        <p:txBody>
          <a:bodyPr wrap="square">
            <a:prstTxWarp prst="textInflat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Ciel Soup of Justice" pitchFamily="2" charset="-93"/>
                <a:cs typeface="Times New Roman" pitchFamily="18" charset="0"/>
              </a:rPr>
              <a:t>CHỦ ĐỀ : GIA  ĐÌNH  NHỎ   </a:t>
            </a:r>
            <a:endParaRPr lang="vi-VN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Ciel Soup of Justice" pitchFamily="2" charset="-93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0" y="3194144"/>
            <a:ext cx="7848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cap="all" dirty="0" err="1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cap="all" dirty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3 :  SINH  NHẬT  </a:t>
            </a:r>
            <a:r>
              <a:rPr lang="en-US" sz="3600" cap="all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NHẬT</a:t>
            </a:r>
            <a:r>
              <a:rPr lang="en-US" sz="3600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VUI  VẺ </a:t>
            </a:r>
          </a:p>
          <a:p>
            <a:pPr algn="ctr"/>
            <a:r>
              <a:rPr lang="en-US" sz="3600" i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(  </a:t>
            </a:r>
            <a:r>
              <a:rPr lang="en-US" sz="3600" i="1" cap="all" dirty="0" err="1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tiết</a:t>
            </a:r>
            <a:r>
              <a:rPr lang="en-US" sz="3600" i="1" cap="all" dirty="0" smtClean="0">
                <a:ln w="9000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schemeClr val="tx1">
                      <a:lumMod val="85000"/>
                      <a:lumOff val="15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iCiel Pony" pitchFamily="2" charset="-93"/>
                <a:cs typeface="Times New Roman" pitchFamily="18" charset="0"/>
              </a:rPr>
              <a:t>  1 + 2 )</a:t>
            </a:r>
            <a:endParaRPr lang="vi-VN" sz="3600" i="1" cap="all" dirty="0">
              <a:ln w="9000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schemeClr val="tx1">
                    <a:lumMod val="85000"/>
                    <a:lumOff val="15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iCiel Pony" pitchFamily="2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00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536680"/>
            <a:ext cx="17876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Tổng</a:t>
            </a:r>
            <a:endParaRPr lang="en-US" sz="5400" dirty="0" smtClean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kết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BÀI</a:t>
            </a:r>
          </a:p>
          <a:p>
            <a:r>
              <a:rPr lang="en-US" sz="5400" dirty="0" err="1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học</a:t>
            </a:r>
            <a:r>
              <a:rPr lang="en-US" sz="5400" dirty="0" smtClean="0">
                <a:solidFill>
                  <a:schemeClr val="bg2">
                    <a:lumMod val="25000"/>
                  </a:schemeClr>
                </a:solidFill>
                <a:latin typeface="iCiel Soup of Justice" pitchFamily="2" charset="-93"/>
              </a:rPr>
              <a:t> </a:t>
            </a:r>
            <a:endParaRPr lang="vi-VN" sz="5400" dirty="0">
              <a:solidFill>
                <a:schemeClr val="bg2">
                  <a:lumMod val="25000"/>
                </a:schemeClr>
              </a:solidFill>
              <a:latin typeface="iCiel Soup of Justice" pitchFamily="2" charset="-9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57200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71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80772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228600" y="76200"/>
            <a:ext cx="83744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iCiel Soup of Justice" pitchFamily="2" charset="-93"/>
              </a:rPr>
              <a:t>      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quý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thầy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  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luôn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mạnh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khỏe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gia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đình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hạnh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phúc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chúc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HS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chăm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ngoan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học</a:t>
            </a:r>
            <a:r>
              <a:rPr lang="en-US" sz="3600" dirty="0" smtClean="0">
                <a:solidFill>
                  <a:srgbClr val="FF0000"/>
                </a:solidFill>
                <a:latin typeface="iCiel Soup of Justice" pitchFamily="2" charset="-93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iCiel Soup of Justice" pitchFamily="2" charset="-93"/>
              </a:rPr>
              <a:t>giỏi</a:t>
            </a:r>
            <a:endParaRPr lang="en-US" sz="3600" dirty="0" smtClean="0">
              <a:solidFill>
                <a:srgbClr val="FF0000"/>
              </a:solidFill>
              <a:latin typeface="iCiel Soup of Justice" pitchFamily="2" charset="-93"/>
            </a:endParaRPr>
          </a:p>
          <a:p>
            <a:endParaRPr lang="vi-VN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9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14376" y="381000"/>
            <a:ext cx="54473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868363"/>
            <a:ext cx="8126413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946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457200" y="152400"/>
            <a:ext cx="8001000" cy="830997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buNone/>
            </a:pP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)</a:t>
            </a:r>
            <a:endParaRPr lang="vi-VN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E:\GIAO AN\SGV lop 2\sgv chân trời sáng tạo lớp 2\hình minh họa giáo án\9\kgyyikgu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23445"/>
            <a:ext cx="3148654" cy="20531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98110"/>
            <a:ext cx="5285272" cy="35550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Oval 13"/>
          <p:cNvSpPr/>
          <p:nvPr/>
        </p:nvSpPr>
        <p:spPr>
          <a:xfrm>
            <a:off x="7277100" y="6248400"/>
            <a:ext cx="495300" cy="457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734420" y="3199707"/>
            <a:ext cx="495300" cy="457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551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14400" y="228600"/>
            <a:ext cx="70866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33078" y="757535"/>
            <a:ext cx="52821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bánh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400" dirty="0" smtClean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srgbClr val="EEECE1">
                  <a:lumMod val="2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096000" y="5925500"/>
            <a:ext cx="1146054" cy="42419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3</a:t>
            </a:r>
            <a:endParaRPr lang="vi-VN" b="1" dirty="0">
              <a:solidFill>
                <a:schemeClr val="tx1"/>
              </a:solidFill>
            </a:endParaRPr>
          </a:p>
        </p:txBody>
      </p:sp>
      <p:pic>
        <p:nvPicPr>
          <p:cNvPr id="3075" name="Picture 3" descr="E:\GIAO AN\SGV lop 2\sgv chân trời sáng tạo lớp 2\hình minh họa giáo án\9\fdg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38" y="1434514"/>
            <a:ext cx="2416162" cy="19182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E:\GIAO AN\SGV lop 2\sgv chân trời sáng tạo lớp 2\hình minh họa giáo án\9\gfdgf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78994"/>
            <a:ext cx="3635362" cy="2532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GIAO AN\SGV lop 2\sgv chân trời sáng tạo lớp 2\hình minh họa giáo án\9\ffdf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133600"/>
            <a:ext cx="4572000" cy="35814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09586" y="1600200"/>
            <a:ext cx="1158903" cy="424190"/>
          </a:xfrm>
          <a:prstGeom prst="roundRect">
            <a:avLst>
              <a:gd name="adj" fmla="val 50000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1</a:t>
            </a:r>
            <a:endParaRPr lang="vi-VN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637292" y="6281410"/>
            <a:ext cx="1212946" cy="424190"/>
          </a:xfrm>
          <a:prstGeom prst="roundRect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 smtClean="0">
                <a:solidFill>
                  <a:schemeClr val="tx1"/>
                </a:solidFill>
              </a:rPr>
              <a:t>Bước 2</a:t>
            </a:r>
            <a:endParaRPr lang="vi-VN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43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39991"/>
            <a:ext cx="5870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vẽ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tham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khảo</a:t>
            </a:r>
            <a:r>
              <a:rPr lang="en-US" sz="3600" dirty="0" smtClean="0">
                <a:solidFill>
                  <a:schemeClr val="bg2">
                    <a:lumMod val="25000"/>
                  </a:schemeClr>
                </a:solidFill>
                <a:latin typeface="iCiel Pony" pitchFamily="2" charset="-93"/>
                <a:cs typeface="Times New Roman" pitchFamily="18" charset="0"/>
              </a:rPr>
              <a:t> </a:t>
            </a:r>
            <a:endParaRPr lang="vi-VN" sz="3600" dirty="0">
              <a:solidFill>
                <a:schemeClr val="bg2">
                  <a:lumMod val="25000"/>
                </a:schemeClr>
              </a:solidFill>
              <a:latin typeface="iCiel Pony" pitchFamily="2" charset="-93"/>
              <a:cs typeface="Times New Roman" pitchFamily="18" charset="0"/>
            </a:endParaRPr>
          </a:p>
        </p:txBody>
      </p:sp>
      <p:pic>
        <p:nvPicPr>
          <p:cNvPr id="4098" name="Picture 2" descr="E:\GIAO AN\SGV lop 2\sgv chân trời sáng tạo lớp 2\hình minh họa giáo án\9\ĐC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3449472" cy="2458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GIAO AN\SGV lop 2\sgv chân trời sáng tạo lớp 2\hình minh họa giáo án\9\gdfg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124200"/>
            <a:ext cx="4973472" cy="336520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276651" y="3656907"/>
            <a:ext cx="495300" cy="457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vi-VN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/>
          <p:cNvSpPr/>
          <p:nvPr/>
        </p:nvSpPr>
        <p:spPr>
          <a:xfrm>
            <a:off x="3274326" y="6032203"/>
            <a:ext cx="495300" cy="457200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vi-VN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12154">
            <a:off x="4635026" y="796338"/>
            <a:ext cx="1801361" cy="1801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E:\GIAO AN\SGV lop 2\sgv chân trời sáng tạo lớp 2\hình minh họa giáo án\9\nbmgbj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72376"/>
            <a:ext cx="2664726" cy="2517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9136" y="803236"/>
            <a:ext cx="1923646" cy="2092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1864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7567">
            <a:off x="6271226" y="249994"/>
            <a:ext cx="1487893" cy="150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GIAO AN\SGV lop 2\sgv chân trời sáng tạo lớp 2\hình minh họa giáo án\9\0.De_tai_gia_dinh_Sinh_nhat_cua_bo.jp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72" y="2312195"/>
            <a:ext cx="3581400" cy="2623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E:\GIAO AN\SGV lop 2\sgv chân trời sáng tạo lớp 2\hình minh họa giáo án\9\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632706" cy="32862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sgv chân trời sáng tạo lớp 2\hình minh họa giáo án\9\maxresdefault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886200"/>
            <a:ext cx="3997607" cy="2743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GIAO AN\SGV lop 2\sgv chân trời sáng tạo lớp 2\hình minh họa giáo án\9\unnam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672" y="5029200"/>
            <a:ext cx="1905000" cy="19226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98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10478" y="838200"/>
            <a:ext cx="73715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1295400"/>
            <a:ext cx="6934200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endParaRPr lang="vi-VN" sz="28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78" y="1905000"/>
            <a:ext cx="748064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2600" y="314980"/>
            <a:ext cx="6172200" cy="52322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4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22612" y="457200"/>
            <a:ext cx="6324600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986" y="2590800"/>
            <a:ext cx="6629400" cy="3991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6218" y="1219200"/>
            <a:ext cx="48969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 smtClean="0"/>
              <a:t>Trưng</a:t>
            </a:r>
            <a:r>
              <a:rPr lang="en-US" sz="2800" dirty="0" smtClean="0"/>
              <a:t> </a:t>
            </a:r>
            <a:r>
              <a:rPr lang="en-US" sz="2800" dirty="0" err="1" smtClean="0"/>
              <a:t>bày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chia </a:t>
            </a:r>
            <a:r>
              <a:rPr lang="en-US" sz="2800" dirty="0" err="1" smtClean="0"/>
              <a:t>sẻ</a:t>
            </a:r>
            <a:r>
              <a:rPr lang="en-US" sz="2800" dirty="0" smtClean="0"/>
              <a:t> </a:t>
            </a:r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245556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4788" y="228600"/>
            <a:ext cx="7318612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 :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0" y="848380"/>
            <a:ext cx="487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 descr="E:\GIAO AN\SGV lop 2\sgv chân trời sáng tạo lớp 2\hình minh họa giáo án\9\gdfhdf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45" y="1427837"/>
            <a:ext cx="6907255" cy="50491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59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3957</TotalTime>
  <Words>168</Words>
  <Application>Microsoft Office PowerPoint</Application>
  <PresentationFormat>On-screen Show (4:3)</PresentationFormat>
  <Paragraphs>30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DUY</cp:lastModifiedBy>
  <cp:revision>258</cp:revision>
  <dcterms:created xsi:type="dcterms:W3CDTF">2020-08-13T08:18:23Z</dcterms:created>
  <dcterms:modified xsi:type="dcterms:W3CDTF">2022-11-21T07:39:08Z</dcterms:modified>
</cp:coreProperties>
</file>